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8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2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B94-1A71-4A0E-A515-5906D7AF2E6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0D2D-BACC-490D-B842-285C6D2F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26" y="0"/>
            <a:ext cx="9551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2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8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1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23" y="0"/>
            <a:ext cx="956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0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26" y="0"/>
            <a:ext cx="9551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2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85" y="0"/>
            <a:ext cx="942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8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5" y="0"/>
            <a:ext cx="9808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5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91" y="0"/>
            <a:ext cx="9646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8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2025-03-03T09:03:46Z</dcterms:created>
  <dcterms:modified xsi:type="dcterms:W3CDTF">2025-03-03T09:03:53Z</dcterms:modified>
</cp:coreProperties>
</file>